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9C85F-269D-431B-B167-621C4C576E33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45031-3448-4673-A1F2-846EF17A334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937555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9C85F-269D-431B-B167-621C4C576E33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45031-3448-4673-A1F2-846EF17A334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988526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9C85F-269D-431B-B167-621C4C576E33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45031-3448-4673-A1F2-846EF17A334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97582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9C85F-269D-431B-B167-621C4C576E33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45031-3448-4673-A1F2-846EF17A334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03688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9C85F-269D-431B-B167-621C4C576E33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45031-3448-4673-A1F2-846EF17A334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738749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9C85F-269D-431B-B167-621C4C576E33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45031-3448-4673-A1F2-846EF17A334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778395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9C85F-269D-431B-B167-621C4C576E33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45031-3448-4673-A1F2-846EF17A334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132565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9C85F-269D-431B-B167-621C4C576E33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45031-3448-4673-A1F2-846EF17A334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905599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9C85F-269D-431B-B167-621C4C576E33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45031-3448-4673-A1F2-846EF17A334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974068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9C85F-269D-431B-B167-621C4C576E33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45031-3448-4673-A1F2-846EF17A334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144051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9C85F-269D-431B-B167-621C4C576E33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45031-3448-4673-A1F2-846EF17A334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123321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59C85F-269D-431B-B167-621C4C576E33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445031-3448-4673-A1F2-846EF17A334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279895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 smtClean="0"/>
              <a:t>EDG -7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dirty="0" err="1" smtClean="0"/>
              <a:t>Aecio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091789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Multiplex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pt-BR" dirty="0" smtClean="0"/>
              <a:t>Os multiplex são utilizáveis em circuitos com microprocessadores.</a:t>
            </a:r>
          </a:p>
          <a:p>
            <a:r>
              <a:rPr lang="pt-BR" dirty="0" smtClean="0"/>
              <a:t>Os circuitos multiplex são utilizados nos casos em que necessitamos enviar em certo número de informações, contidas em vários canais, a um só canal.</a:t>
            </a:r>
          </a:p>
          <a:p>
            <a:r>
              <a:rPr lang="pt-BR" dirty="0" smtClean="0"/>
              <a:t>Os circuitos </a:t>
            </a:r>
            <a:r>
              <a:rPr lang="pt-BR" dirty="0" err="1" smtClean="0"/>
              <a:t>demultiplex</a:t>
            </a:r>
            <a:r>
              <a:rPr lang="pt-BR" dirty="0" smtClean="0"/>
              <a:t> efetuam a função inversa à dos multiplex, ou seja enviam as informações, vindas de um único canal, a vários canais.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9758748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Multiplex/</a:t>
            </a:r>
            <a:r>
              <a:rPr lang="pt-BR" dirty="0" err="1" smtClean="0"/>
              <a:t>Demultiplex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Ambos os circuitos são largamente empregados dentro de sistemas digitais, bem como na área de Transmissão de dados.</a:t>
            </a:r>
          </a:p>
          <a:p>
            <a:r>
              <a:rPr lang="pt-BR" dirty="0" smtClean="0"/>
              <a:t>As memórias são blocos que armazenam informações codificadas digitalmente.</a:t>
            </a:r>
          </a:p>
          <a:p>
            <a:r>
              <a:rPr lang="pt-BR" dirty="0" smtClean="0"/>
              <a:t>Dividem-se basicamente em dois grupos:</a:t>
            </a:r>
          </a:p>
          <a:p>
            <a:pPr marL="0" indent="0">
              <a:buNone/>
            </a:pPr>
            <a:r>
              <a:rPr lang="pt-BR" dirty="0" smtClean="0"/>
              <a:t>As memórias de escrita e leitura e as memórias apenas de leitura.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609416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7544" y="476672"/>
            <a:ext cx="8229600" cy="4525963"/>
          </a:xfrm>
        </p:spPr>
        <p:txBody>
          <a:bodyPr/>
          <a:lstStyle/>
          <a:p>
            <a:r>
              <a:rPr lang="pt-BR" dirty="0" smtClean="0"/>
              <a:t>Têm-se sua grande aplicação em sistemas digitais, utilizados principalmente na área de Informática.</a:t>
            </a:r>
          </a:p>
          <a:p>
            <a:r>
              <a:rPr lang="pt-BR" dirty="0" smtClean="0"/>
              <a:t>Com </a:t>
            </a:r>
            <a:r>
              <a:rPr lang="pt-BR" b="1" u="sng" dirty="0" smtClean="0"/>
              <a:t>n</a:t>
            </a:r>
            <a:r>
              <a:rPr lang="pt-BR" dirty="0" smtClean="0"/>
              <a:t> variáveis booleanas podemos fazer 2</a:t>
            </a:r>
            <a:r>
              <a:rPr lang="pt-BR" sz="3600" dirty="0" smtClean="0"/>
              <a:t>ⁿ combinações </a:t>
            </a:r>
            <a:r>
              <a:rPr lang="pt-BR" sz="3600" dirty="0" err="1" smtClean="0"/>
              <a:t>Ex</a:t>
            </a:r>
            <a:r>
              <a:rPr lang="pt-BR" sz="3600" dirty="0" smtClean="0"/>
              <a:t>: n=2</a:t>
            </a:r>
            <a:r>
              <a:rPr lang="pt-BR" sz="3600" dirty="0" smtClean="0">
                <a:sym typeface="Wingdings" panose="05000000000000000000" pitchFamily="2" charset="2"/>
              </a:rPr>
              <a:t> 4 possibilidades</a:t>
            </a:r>
          </a:p>
          <a:p>
            <a:endParaRPr lang="pt-BR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0731" y="3501008"/>
            <a:ext cx="4705350" cy="2343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30336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Multiplex/</a:t>
            </a:r>
            <a:r>
              <a:rPr lang="pt-BR" dirty="0" err="1" smtClean="0"/>
              <a:t>Demultiplex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No caso 1, temos:</a:t>
            </a:r>
          </a:p>
          <a:p>
            <a:r>
              <a:rPr lang="pt-BR" dirty="0" smtClean="0"/>
              <a:t>Que será igual a 1 somente quando A=0 e B= 1</a:t>
            </a:r>
          </a:p>
          <a:p>
            <a:pPr marL="0" indent="0">
              <a:buNone/>
            </a:pPr>
            <a:endParaRPr lang="pt-BR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1700808"/>
            <a:ext cx="1371600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1380" y="2852936"/>
            <a:ext cx="2997144" cy="34097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05772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Produtos Canônicos com n variáveis</a:t>
            </a:r>
            <a:endParaRPr lang="pt-BR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1268760"/>
            <a:ext cx="2659416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01501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Matriz simples de encadeamento-2º processo- só com portas E-&gt;2 entradas</a:t>
            </a:r>
            <a:endParaRPr lang="pt-BR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8898" y="1600200"/>
            <a:ext cx="3546204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8312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445938"/>
            <a:ext cx="8229600" cy="4525963"/>
          </a:xfrm>
        </p:spPr>
        <p:txBody>
          <a:bodyPr/>
          <a:lstStyle/>
          <a:p>
            <a:r>
              <a:rPr lang="pt-BR" dirty="0" smtClean="0"/>
              <a:t>Se quisermos montar um gerador de produtos canônicos de 4 variáveis, basta colocarmos 2 portas E com entradas           , respectivamente, em cada saída do circuito de 3 variáveis e assim sucessivamente, para maior número de variáveis.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6390" y="1556792"/>
            <a:ext cx="857250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75359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Matriz de duplo encadeamento- 3º processo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É o mais utilizado por apresentar rápida resposta com um menor número de portas E, é conhecido como Matriz de Duplo Encadeamento(utilizado em circuitos multiplex e na estrutura de algumas memórias. Abaixo, temos uma matriz de duplo encadeamento para a geração de produtos canônicos de 4 variáveis.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43026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548680"/>
            <a:ext cx="725173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3791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6966" y="210765"/>
            <a:ext cx="6081338" cy="62876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5738060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</TotalTime>
  <Words>280</Words>
  <Application>Microsoft Office PowerPoint</Application>
  <PresentationFormat>Apresentação na tela (4:3)</PresentationFormat>
  <Paragraphs>25</Paragraphs>
  <Slides>11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11</vt:i4>
      </vt:variant>
    </vt:vector>
  </HeadingPairs>
  <TitlesOfParts>
    <vt:vector size="12" baseType="lpstr">
      <vt:lpstr>Tema do Office</vt:lpstr>
      <vt:lpstr>EDG -7</vt:lpstr>
      <vt:lpstr>Multiplex</vt:lpstr>
      <vt:lpstr>Multiplex/Demultiplex</vt:lpstr>
      <vt:lpstr>     </vt:lpstr>
      <vt:lpstr>Multiplex/Demultiplex</vt:lpstr>
      <vt:lpstr>Produtos Canônicos com n variáveis</vt:lpstr>
      <vt:lpstr>Matriz simples de encadeamento-2º processo- só com portas E-&gt;2 entradas</vt:lpstr>
      <vt:lpstr>     </vt:lpstr>
      <vt:lpstr>Matriz de duplo encadeamento- 3º processo</vt:lpstr>
      <vt:lpstr>    </vt:lpstr>
      <vt:lpstr>  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EDG -7</dc:title>
  <dc:creator>AECIO</dc:creator>
  <cp:lastModifiedBy>AECIO</cp:lastModifiedBy>
  <cp:revision>13</cp:revision>
  <dcterms:created xsi:type="dcterms:W3CDTF">2020-06-11T13:26:21Z</dcterms:created>
  <dcterms:modified xsi:type="dcterms:W3CDTF">2020-07-01T04:37:21Z</dcterms:modified>
</cp:coreProperties>
</file>